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4"/>
  </p:sldMasterIdLst>
  <p:notesMasterIdLst>
    <p:notesMasterId r:id="rId15"/>
  </p:notesMasterIdLst>
  <p:sldIdLst>
    <p:sldId id="258" r:id="rId5"/>
    <p:sldId id="259" r:id="rId6"/>
    <p:sldId id="260" r:id="rId7"/>
    <p:sldId id="268" r:id="rId8"/>
    <p:sldId id="264" r:id="rId9"/>
    <p:sldId id="267" r:id="rId10"/>
    <p:sldId id="265" r:id="rId11"/>
    <p:sldId id="266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1.png>
</file>

<file path=ppt/media/image12.png>
</file>

<file path=ppt/media/image13.png>
</file>

<file path=ppt/media/image15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1B1248-8384-4F8D-8559-C5CA73F4B389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0D4C7-AF0D-4FF2-8581-3BD8BB72E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01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97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4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8986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651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4500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008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8263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4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364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73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70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62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15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84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837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12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CE035CE-A672-409D-87B2-9BF5192D92F1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1DAB53A-408D-46D2-9435-843308F5C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4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.xlsx"/><Relationship Id="rId13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7.emf"/><Relationship Id="rId12" Type="http://schemas.openxmlformats.org/officeDocument/2006/relationships/package" Target="../embeddings/Microsoft_Excel_Worksheet4.xlsx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Microsoft_Word_Document.docx"/><Relationship Id="rId11" Type="http://schemas.openxmlformats.org/officeDocument/2006/relationships/image" Target="../media/image9.emf"/><Relationship Id="rId5" Type="http://schemas.openxmlformats.org/officeDocument/2006/relationships/image" Target="../media/image6.emf"/><Relationship Id="rId10" Type="http://schemas.openxmlformats.org/officeDocument/2006/relationships/package" Target="../embeddings/Microsoft_Word_Document3.docx"/><Relationship Id="rId4" Type="http://schemas.openxmlformats.org/officeDocument/2006/relationships/package" Target="../embeddings/Microsoft_Excel_Worksheet1.xlsx"/><Relationship Id="rId9" Type="http://schemas.openxmlformats.org/officeDocument/2006/relationships/image" Target="../media/image8.emf"/><Relationship Id="rId14" Type="http://schemas.openxmlformats.org/officeDocument/2006/relationships/hyperlink" Target="https://www.saucedemo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jqueryui.com/" TargetMode="External"/><Relationship Id="rId2" Type="http://schemas.openxmlformats.org/officeDocument/2006/relationships/hyperlink" Target="https://opensource-demo.orangehrmlive.com/web/index.php/auth/logi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he-internet.herokuapp.com/javascript_alerts" TargetMode="External"/><Relationship Id="rId5" Type="http://schemas.openxmlformats.org/officeDocument/2006/relationships/hyperlink" Target="http://www.aptransport.org/" TargetMode="External"/><Relationship Id="rId4" Type="http://schemas.openxmlformats.org/officeDocument/2006/relationships/hyperlink" Target="http://demo.guru99.com/test/newtour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Excel_Worksheet5.xlsx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asmiyam72" TargetMode="External"/><Relationship Id="rId2" Type="http://schemas.openxmlformats.org/officeDocument/2006/relationships/hyperlink" Target="https://drive.google.com/drive/folders/1tBX7b5OD1pwmEJnL81NAiHbHMQOy7oT?usp=sharing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tasmiyam72.atlassian.net/jira/your-work" TargetMode="External"/><Relationship Id="rId4" Type="http://schemas.openxmlformats.org/officeDocument/2006/relationships/hyperlink" Target="https://github.com/tasmiya7227/finalassessment.g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 with low confidence">
            <a:extLst>
              <a:ext uri="{FF2B5EF4-FFF2-40B4-BE49-F238E27FC236}">
                <a16:creationId xmlns:a16="http://schemas.microsoft.com/office/drawing/2014/main" id="{9EFD321F-A6F6-5CF2-A531-40EB22814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12" y="2368634"/>
            <a:ext cx="3668137" cy="963095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1441F7-67F2-9CEC-2ACA-43A509D3E7B9}"/>
              </a:ext>
            </a:extLst>
          </p:cNvPr>
          <p:cNvSpPr txBox="1"/>
          <p:nvPr/>
        </p:nvSpPr>
        <p:spPr>
          <a:xfrm>
            <a:off x="6096000" y="2250985"/>
            <a:ext cx="5191760" cy="2356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spcAft>
                <a:spcPts val="600"/>
              </a:spcAft>
              <a:buClr>
                <a:schemeClr val="tx1"/>
              </a:buClr>
            </a:pPr>
            <a:r>
              <a:rPr lang="en-US" sz="2400" b="1" cap="all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Presenting By: </a:t>
            </a:r>
            <a:r>
              <a:rPr lang="en-US" sz="2400" cap="all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Tasmiya Mansoor</a:t>
            </a:r>
          </a:p>
          <a:p>
            <a:pPr defTabSz="914400">
              <a:lnSpc>
                <a:spcPct val="150000"/>
              </a:lnSpc>
              <a:spcAft>
                <a:spcPts val="600"/>
              </a:spcAft>
              <a:buClr>
                <a:schemeClr val="tx1"/>
              </a:buClr>
            </a:pPr>
            <a:r>
              <a:rPr lang="en-US" sz="2400" b="1" cap="all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Stream: </a:t>
            </a:r>
            <a:r>
              <a:rPr lang="en-US" sz="2400" cap="all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Automation Testing</a:t>
            </a:r>
          </a:p>
          <a:p>
            <a:pPr defTabSz="914400">
              <a:lnSpc>
                <a:spcPct val="150000"/>
              </a:lnSpc>
              <a:spcAft>
                <a:spcPts val="600"/>
              </a:spcAft>
              <a:buClr>
                <a:schemeClr val="tx1"/>
              </a:buClr>
            </a:pPr>
            <a:r>
              <a:rPr lang="en-US" sz="2400" b="1" cap="all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Employee ID: </a:t>
            </a:r>
            <a:r>
              <a:rPr lang="en-US" sz="2400" cap="all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13048</a:t>
            </a:r>
          </a:p>
          <a:p>
            <a:pPr defTabSz="914400">
              <a:lnSpc>
                <a:spcPct val="150000"/>
              </a:lnSpc>
              <a:spcAft>
                <a:spcPts val="600"/>
              </a:spcAft>
              <a:buClr>
                <a:schemeClr val="tx1"/>
              </a:buClr>
            </a:pPr>
            <a:endParaRPr lang="en-US" cap="all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71126-0BA7-B009-C454-8863E64F99D8}"/>
              </a:ext>
            </a:extLst>
          </p:cNvPr>
          <p:cNvSpPr txBox="1"/>
          <p:nvPr/>
        </p:nvSpPr>
        <p:spPr>
          <a:xfrm>
            <a:off x="284480" y="633297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Automation Testing Stream</a:t>
            </a:r>
          </a:p>
        </p:txBody>
      </p:sp>
    </p:spTree>
    <p:extLst>
      <p:ext uri="{BB962C8B-B14F-4D97-AF65-F5344CB8AC3E}">
        <p14:creationId xmlns:p14="http://schemas.microsoft.com/office/powerpoint/2010/main" val="2368667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D80E-6DFA-69E0-EC06-13E110A2836A}"/>
              </a:ext>
            </a:extLst>
          </p:cNvPr>
          <p:cNvSpPr txBox="1"/>
          <p:nvPr/>
        </p:nvSpPr>
        <p:spPr>
          <a:xfrm>
            <a:off x="3515360" y="2408257"/>
            <a:ext cx="51511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18E631-42A6-E250-DA0E-83659EE4A11C}"/>
              </a:ext>
            </a:extLst>
          </p:cNvPr>
          <p:cNvSpPr txBox="1"/>
          <p:nvPr/>
        </p:nvSpPr>
        <p:spPr>
          <a:xfrm>
            <a:off x="383540" y="62618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Automation Testing Stream</a:t>
            </a:r>
          </a:p>
        </p:txBody>
      </p:sp>
    </p:spTree>
    <p:extLst>
      <p:ext uri="{BB962C8B-B14F-4D97-AF65-F5344CB8AC3E}">
        <p14:creationId xmlns:p14="http://schemas.microsoft.com/office/powerpoint/2010/main" val="123788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8049D4-2573-1FFA-C2CB-C52DD7DF21C8}"/>
              </a:ext>
            </a:extLst>
          </p:cNvPr>
          <p:cNvSpPr txBox="1"/>
          <p:nvPr/>
        </p:nvSpPr>
        <p:spPr>
          <a:xfrm>
            <a:off x="1412240" y="1013938"/>
            <a:ext cx="1603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CD86A-080E-BC17-5958-C3896EE44FA7}"/>
              </a:ext>
            </a:extLst>
          </p:cNvPr>
          <p:cNvSpPr txBox="1"/>
          <p:nvPr/>
        </p:nvSpPr>
        <p:spPr>
          <a:xfrm>
            <a:off x="1778000" y="1475603"/>
            <a:ext cx="4074160" cy="3679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Testing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Automation Testing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JMeter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Big Picture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Reference links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DECDAC-E6CC-5764-2DDF-E428104F42D5}"/>
              </a:ext>
            </a:extLst>
          </p:cNvPr>
          <p:cNvSpPr txBox="1"/>
          <p:nvPr/>
        </p:nvSpPr>
        <p:spPr>
          <a:xfrm>
            <a:off x="243842" y="632281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Automation Testing Stream</a:t>
            </a:r>
          </a:p>
        </p:txBody>
      </p:sp>
    </p:spTree>
    <p:extLst>
      <p:ext uri="{BB962C8B-B14F-4D97-AF65-F5344CB8AC3E}">
        <p14:creationId xmlns:p14="http://schemas.microsoft.com/office/powerpoint/2010/main" val="953998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C46D3B-0D17-DFF6-DEE8-97F17A4A98E6}"/>
              </a:ext>
            </a:extLst>
          </p:cNvPr>
          <p:cNvSpPr txBox="1"/>
          <p:nvPr/>
        </p:nvSpPr>
        <p:spPr>
          <a:xfrm>
            <a:off x="1005840" y="782320"/>
            <a:ext cx="2467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1. Manual Testing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CC7434-8939-5990-3BA4-32FBE4826F0A}"/>
              </a:ext>
            </a:extLst>
          </p:cNvPr>
          <p:cNvSpPr txBox="1"/>
          <p:nvPr/>
        </p:nvSpPr>
        <p:spPr>
          <a:xfrm>
            <a:off x="203200" y="633297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Automation Testing Stream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5832E6D-6B27-790B-1B91-32026C2833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9071330"/>
              </p:ext>
            </p:extLst>
          </p:nvPr>
        </p:nvGraphicFramePr>
        <p:xfrm>
          <a:off x="9767799" y="3693419"/>
          <a:ext cx="1676399" cy="14784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14597" imgH="806406" progId="Excel.Sheet.12">
                  <p:embed/>
                </p:oleObj>
              </mc:Choice>
              <mc:Fallback>
                <p:oleObj name="Worksheet" showAsIcon="1" r:id="rId2" imgW="914597" imgH="80640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767799" y="3693419"/>
                        <a:ext cx="1676399" cy="14784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D44A7F8-9A75-9DAD-0844-293960E0D2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724356"/>
              </p:ext>
            </p:extLst>
          </p:nvPr>
        </p:nvGraphicFramePr>
        <p:xfrm>
          <a:off x="8592485" y="3709893"/>
          <a:ext cx="1676399" cy="14784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97" imgH="806406" progId="Excel.Sheet.12">
                  <p:embed/>
                </p:oleObj>
              </mc:Choice>
              <mc:Fallback>
                <p:oleObj name="Worksheet" showAsIcon="1" r:id="rId4" imgW="914597" imgH="80640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92485" y="3709893"/>
                        <a:ext cx="1676399" cy="14784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A03653C-7A46-7563-73A9-4ACA54851E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1191044"/>
              </p:ext>
            </p:extLst>
          </p:nvPr>
        </p:nvGraphicFramePr>
        <p:xfrm>
          <a:off x="9675106" y="1729458"/>
          <a:ext cx="1599575" cy="14107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6" imgW="914597" imgH="806406" progId="Word.Document.12">
                  <p:embed/>
                </p:oleObj>
              </mc:Choice>
              <mc:Fallback>
                <p:oleObj name="Document" showAsIcon="1" r:id="rId6" imgW="914597" imgH="8064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675106" y="1729458"/>
                        <a:ext cx="1599575" cy="14107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DB71582-6541-97C6-FAA5-444E79D2D8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7548173"/>
              </p:ext>
            </p:extLst>
          </p:nvPr>
        </p:nvGraphicFramePr>
        <p:xfrm>
          <a:off x="8703223" y="2757509"/>
          <a:ext cx="1522751" cy="13429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8" imgW="914597" imgH="806406" progId="Excel.Sheet.12">
                  <p:embed/>
                </p:oleObj>
              </mc:Choice>
              <mc:Fallback>
                <p:oleObj name="Worksheet" showAsIcon="1" r:id="rId8" imgW="914597" imgH="80640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703223" y="2757509"/>
                        <a:ext cx="1522751" cy="13429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60246DC-E874-7E53-5312-6658AA663A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1803933"/>
              </p:ext>
            </p:extLst>
          </p:nvPr>
        </p:nvGraphicFramePr>
        <p:xfrm>
          <a:off x="8619734" y="1729456"/>
          <a:ext cx="1676401" cy="14784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10" imgW="914597" imgH="806406" progId="Word.Document.12">
                  <p:embed/>
                </p:oleObj>
              </mc:Choice>
              <mc:Fallback>
                <p:oleObj name="Document" showAsIcon="1" r:id="rId10" imgW="914597" imgH="8064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619734" y="1729456"/>
                        <a:ext cx="1676401" cy="14784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2B26857-2ED5-737B-CC05-A8709115F0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8268577"/>
              </p:ext>
            </p:extLst>
          </p:nvPr>
        </p:nvGraphicFramePr>
        <p:xfrm>
          <a:off x="9767799" y="2729978"/>
          <a:ext cx="1522751" cy="13429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12" imgW="914597" imgH="806406" progId="Excel.Sheet.12">
                  <p:embed/>
                </p:oleObj>
              </mc:Choice>
              <mc:Fallback>
                <p:oleObj name="Worksheet" showAsIcon="1" r:id="rId12" imgW="914597" imgH="80640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767799" y="2729978"/>
                        <a:ext cx="1522751" cy="13429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D44DA09-D55E-11D9-2BF5-E77077A28B31}"/>
              </a:ext>
            </a:extLst>
          </p:cNvPr>
          <p:cNvSpPr txBox="1"/>
          <p:nvPr/>
        </p:nvSpPr>
        <p:spPr>
          <a:xfrm>
            <a:off x="840493" y="1243985"/>
            <a:ext cx="8058121" cy="4446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Swag labs demo site:  </a:t>
            </a:r>
            <a:r>
              <a:rPr lang="en-US" sz="180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var(--fontFamilyBase)"/>
                <a:hlinkClick r:id="rId14"/>
              </a:rPr>
              <a:t>https://www.saucedemo.com/</a:t>
            </a:r>
            <a:endParaRPr lang="en-US" sz="1800" u="none" strike="noStrike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var(--fontFamilyBase)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By referring the given User stories created </a:t>
            </a:r>
            <a:r>
              <a:rPr lang="en-US"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Test plan.</a:t>
            </a: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-apple-system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-apple-system"/>
              </a:rPr>
              <a:t>Created Test scenario and test cases .</a:t>
            </a: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-apple-system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-apple-system"/>
              </a:rPr>
              <a:t>Executed the test cases and made documentation.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Jira created project called Swag labs and added Version, Epic, User stories, Sprint, imported test cases, created Cycle summary then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 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executed the test cases manually and update the result in Jira along with the documentation.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Raised defect in Jira and created Defect sheet and RTM.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965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046424E-1B33-B520-0C84-E150B42DBC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37" b="6519"/>
          <a:stretch/>
        </p:blipFill>
        <p:spPr>
          <a:xfrm>
            <a:off x="225000" y="717490"/>
            <a:ext cx="5708440" cy="2711509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D430902-B2AC-F7CF-5F07-63D4B076B6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4" b="7169"/>
          <a:stretch/>
        </p:blipFill>
        <p:spPr>
          <a:xfrm>
            <a:off x="6258562" y="717490"/>
            <a:ext cx="5586349" cy="2711509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49B09916-C51B-EFC1-E1F1-D9FEA64BEE4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9"/>
          <a:stretch/>
        </p:blipFill>
        <p:spPr>
          <a:xfrm>
            <a:off x="3367891" y="3746052"/>
            <a:ext cx="5398560" cy="275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7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757120-F112-A16E-DA13-AB8EECEEEE4A}"/>
              </a:ext>
            </a:extLst>
          </p:cNvPr>
          <p:cNvSpPr txBox="1"/>
          <p:nvPr/>
        </p:nvSpPr>
        <p:spPr>
          <a:xfrm>
            <a:off x="1158240" y="593032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kern="100" dirty="0">
                <a:effectLst/>
                <a:ea typeface="SimSun" panose="02010600030101010101" pitchFamily="2" charset="-122"/>
                <a:cs typeface="Times New Roman" panose="02020603050405020304" pitchFamily="18" charset="0"/>
              </a:rPr>
              <a:t>2. Automation Testing using Java Selenium</a:t>
            </a:r>
            <a:endParaRPr 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5B8625-B022-CF85-ECC2-43D441E6DF59}"/>
              </a:ext>
            </a:extLst>
          </p:cNvPr>
          <p:cNvSpPr txBox="1"/>
          <p:nvPr/>
        </p:nvSpPr>
        <p:spPr>
          <a:xfrm>
            <a:off x="314960" y="6292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Automation Testing Stream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05031-06F9-088B-CEE0-4232454142C0}"/>
              </a:ext>
            </a:extLst>
          </p:cNvPr>
          <p:cNvSpPr txBox="1"/>
          <p:nvPr/>
        </p:nvSpPr>
        <p:spPr>
          <a:xfrm>
            <a:off x="965200" y="1082776"/>
            <a:ext cx="10485120" cy="503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kern="1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r>
              <a:rPr lang="en-US" dirty="0"/>
              <a:t>Automated the Login and Dashboard elements using different Locators of Orange HRM website. </a:t>
            </a:r>
            <a:r>
              <a:rPr lang="en-US" u="sng" kern="100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  <a:hlinkClick r:id="rId2"/>
              </a:rPr>
              <a:t>https://opensource-demo.orangehrmlive.com/web/index.php/auth/login</a:t>
            </a:r>
            <a:endParaRPr lang="en-US" kern="10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kern="100" dirty="0"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Performed the different Mouse actions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kern="100" dirty="0"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  <a:hlinkClick r:id="rId3"/>
              </a:rPr>
              <a:t>https://jqueryui.com/</a:t>
            </a:r>
            <a:endParaRPr lang="en-US" kern="1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http://demo.guru99.com/test/newtours/</a:t>
            </a:r>
            <a:endParaRPr lang="en-US" kern="1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http://www.aptransport.org/</a:t>
            </a:r>
            <a:endParaRPr lang="en-US" kern="1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kern="100" dirty="0"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Performed Alert Handling on below website. </a:t>
            </a:r>
            <a:r>
              <a:rPr lang="en-US" kern="100" dirty="0"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  <a:hlinkClick r:id="rId6"/>
              </a:rPr>
              <a:t>https://the-internet.herokuapp.com/javascript_alerts</a:t>
            </a:r>
            <a:endParaRPr lang="en-US" kern="1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-apple-system"/>
              </a:rPr>
              <a:t>Wrote a program to HRM Login, apply leave and Searching employee using method   overloading in TestNG Framework</a:t>
            </a:r>
            <a:r>
              <a:rPr lang="en-US" dirty="0">
                <a:solidFill>
                  <a:srgbClr val="FFFFFF"/>
                </a:solidFill>
                <a:latin typeface="-apple-system"/>
              </a:rPr>
              <a:t>.</a:t>
            </a:r>
          </a:p>
          <a:p>
            <a:pPr marL="342900" marR="0" lvl="0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effectLst/>
                <a:latin typeface="-apple-system"/>
              </a:rPr>
              <a:t>Object Oriented Programming: Wrote programs on these</a:t>
            </a:r>
            <a:r>
              <a:rPr lang="en-US" dirty="0">
                <a:effectLst/>
                <a:latin typeface="-apple-system"/>
              </a:rPr>
              <a:t> </a:t>
            </a:r>
            <a:r>
              <a:rPr lang="en-US" sz="1800" dirty="0">
                <a:effectLst/>
                <a:latin typeface="-apple-system"/>
              </a:rPr>
              <a:t>topics:</a:t>
            </a:r>
            <a:r>
              <a:rPr lang="en-US" dirty="0">
                <a:effectLst/>
                <a:latin typeface="-apple-system"/>
              </a:rPr>
              <a:t> </a:t>
            </a:r>
            <a:r>
              <a:rPr lang="en-US" sz="1800" dirty="0">
                <a:effectLst/>
                <a:latin typeface="-apple-system"/>
              </a:rPr>
              <a:t>Override, Overloading,</a:t>
            </a:r>
            <a:r>
              <a:rPr lang="en-US" dirty="0">
                <a:effectLst/>
                <a:latin typeface="-apple-system"/>
              </a:rPr>
              <a:t>   </a:t>
            </a:r>
            <a:r>
              <a:rPr lang="en-US" sz="1800" dirty="0">
                <a:effectLst/>
                <a:latin typeface="-apple-system"/>
              </a:rPr>
              <a:t>Inheritance, Abstract, Interface,</a:t>
            </a:r>
            <a:r>
              <a:rPr lang="en-US" dirty="0">
                <a:effectLst/>
                <a:latin typeface="-apple-system"/>
              </a:rPr>
              <a:t> </a:t>
            </a:r>
            <a:r>
              <a:rPr lang="en-US" sz="1800" dirty="0">
                <a:effectLst/>
                <a:latin typeface="-apple-system"/>
              </a:rPr>
              <a:t>Exception Handling, Collections,</a:t>
            </a:r>
            <a:r>
              <a:rPr lang="en-US" dirty="0">
                <a:effectLst/>
                <a:latin typeface="-apple-system"/>
              </a:rPr>
              <a:t> </a:t>
            </a:r>
            <a:r>
              <a:rPr lang="en-US" sz="1800" dirty="0">
                <a:effectLst/>
                <a:latin typeface="-apple-system"/>
              </a:rPr>
              <a:t>Access Modifiers.</a:t>
            </a:r>
            <a:endParaRPr lang="en-US" dirty="0">
              <a:latin typeface="-apple-system"/>
            </a:endParaRPr>
          </a:p>
          <a:p>
            <a:pPr marL="342900" marR="0" lvl="0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effectLst/>
                <a:latin typeface="-apple-system"/>
              </a:rPr>
              <a:t>Wrote a program to HRM Login, apply leave and Searching employee in Cucumber.</a:t>
            </a:r>
            <a:endParaRPr lang="en-US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25980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2893B1D-F5A8-FFDB-0A32-48EE7836DF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954451"/>
              </p:ext>
            </p:extLst>
          </p:nvPr>
        </p:nvGraphicFramePr>
        <p:xfrm>
          <a:off x="4409440" y="494084"/>
          <a:ext cx="1422400" cy="1254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14597" imgH="806406" progId="Excel.Sheet.12">
                  <p:embed/>
                </p:oleObj>
              </mc:Choice>
              <mc:Fallback>
                <p:oleObj name="Worksheet" showAsIcon="1" r:id="rId2" imgW="914597" imgH="80640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409440" y="494084"/>
                        <a:ext cx="1422400" cy="12544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FDA86DA-4C02-FAF3-5C36-34C06A9A6F80}"/>
              </a:ext>
            </a:extLst>
          </p:cNvPr>
          <p:cNvSpPr txBox="1"/>
          <p:nvPr/>
        </p:nvSpPr>
        <p:spPr>
          <a:xfrm>
            <a:off x="1148080" y="741680"/>
            <a:ext cx="794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Automation test cases in Jira.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FD04E45-E2F8-DB23-FE19-1461880BA9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8" b="6815"/>
          <a:stretch/>
        </p:blipFill>
        <p:spPr>
          <a:xfrm>
            <a:off x="1148080" y="1748562"/>
            <a:ext cx="9006433" cy="422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158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F23D89-ACB6-C41F-3BA5-462C0D7EC150}"/>
              </a:ext>
            </a:extLst>
          </p:cNvPr>
          <p:cNvSpPr txBox="1"/>
          <p:nvPr/>
        </p:nvSpPr>
        <p:spPr>
          <a:xfrm>
            <a:off x="944880" y="1064771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3. </a:t>
            </a:r>
            <a:r>
              <a:rPr lang="en-US" sz="2000" b="1" kern="100" dirty="0">
                <a:effectLst/>
                <a:ea typeface="SimSun" panose="02010600030101010101" pitchFamily="2" charset="-122"/>
                <a:cs typeface="Times New Roman" panose="02020603050405020304" pitchFamily="18" charset="0"/>
              </a:rPr>
              <a:t>Performance Testing - JMETER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A32CB6-A2FA-D94C-89F6-D3BB0A12A7F3}"/>
              </a:ext>
            </a:extLst>
          </p:cNvPr>
          <p:cNvSpPr txBox="1"/>
          <p:nvPr/>
        </p:nvSpPr>
        <p:spPr>
          <a:xfrm>
            <a:off x="304800" y="630249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Automation Testing Stream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8C3A55-5546-8C3D-89E7-9AB8EF4DEEFA}"/>
              </a:ext>
            </a:extLst>
          </p:cNvPr>
          <p:cNvSpPr txBox="1"/>
          <p:nvPr/>
        </p:nvSpPr>
        <p:spPr>
          <a:xfrm>
            <a:off x="1188720" y="1646933"/>
            <a:ext cx="9814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kern="1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Performed 2 rounds of load testing with 25 users, on OrangeHrm application using JMETER.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842E125-F306-DB3D-8138-9EDC1DE5EB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7176887"/>
              </p:ext>
            </p:extLst>
          </p:nvPr>
        </p:nvGraphicFramePr>
        <p:xfrm>
          <a:off x="2113280" y="2198317"/>
          <a:ext cx="2062480" cy="22189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14597" imgH="806406" progId="Word.Document.12">
                  <p:embed/>
                </p:oleObj>
              </mc:Choice>
              <mc:Fallback>
                <p:oleObj name="Document" showAsIcon="1" r:id="rId2" imgW="914597" imgH="8064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13280" y="2198317"/>
                        <a:ext cx="2062480" cy="22189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2477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FF3AAA-17D4-F5B8-E365-EEAF369351BC}"/>
              </a:ext>
            </a:extLst>
          </p:cNvPr>
          <p:cNvSpPr txBox="1"/>
          <p:nvPr/>
        </p:nvSpPr>
        <p:spPr>
          <a:xfrm>
            <a:off x="1178560" y="955040"/>
            <a:ext cx="1861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5. Big Picture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8B133C-2B11-369A-E199-0D16471A2066}"/>
              </a:ext>
            </a:extLst>
          </p:cNvPr>
          <p:cNvSpPr txBox="1"/>
          <p:nvPr/>
        </p:nvSpPr>
        <p:spPr>
          <a:xfrm>
            <a:off x="325120" y="623137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Automation Testing Stream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F90017-7D80-ED37-14F2-2ED4969D942A}"/>
              </a:ext>
            </a:extLst>
          </p:cNvPr>
          <p:cNvSpPr txBox="1"/>
          <p:nvPr/>
        </p:nvSpPr>
        <p:spPr>
          <a:xfrm>
            <a:off x="1026160" y="1660436"/>
            <a:ext cx="8554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kern="1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Created a big picture based on my understanding of complete testing concepts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7662B2-EC0D-CBC1-C1F2-3754FE95E9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3422789"/>
              </p:ext>
            </p:extLst>
          </p:nvPr>
        </p:nvGraphicFramePr>
        <p:xfrm>
          <a:off x="2682240" y="2273499"/>
          <a:ext cx="2103120" cy="1854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914597" imgH="806406" progId="Package">
                  <p:embed/>
                </p:oleObj>
              </mc:Choice>
              <mc:Fallback>
                <p:oleObj name="Packager Shell Object" showAsIcon="1" r:id="rId2" imgW="914597" imgH="80640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682240" y="2273499"/>
                        <a:ext cx="2103120" cy="18548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1513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D3316E-0BBE-9F70-7AC8-E7A97CF4DAFE}"/>
              </a:ext>
            </a:extLst>
          </p:cNvPr>
          <p:cNvSpPr txBox="1"/>
          <p:nvPr/>
        </p:nvSpPr>
        <p:spPr>
          <a:xfrm flipH="1">
            <a:off x="1112518" y="985520"/>
            <a:ext cx="29616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Reference Links                                                                            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0C54AB-F932-2A4D-005B-61883743909C}"/>
              </a:ext>
            </a:extLst>
          </p:cNvPr>
          <p:cNvSpPr txBox="1"/>
          <p:nvPr/>
        </p:nvSpPr>
        <p:spPr>
          <a:xfrm>
            <a:off x="335280" y="61838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Automation Testing Stream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30F71-B800-B2A3-8292-699044E94E84}"/>
              </a:ext>
            </a:extLst>
          </p:cNvPr>
          <p:cNvSpPr txBox="1"/>
          <p:nvPr/>
        </p:nvSpPr>
        <p:spPr>
          <a:xfrm>
            <a:off x="975360" y="1685327"/>
            <a:ext cx="102412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Drive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https://drive.google.com/drive/folders/1tBX7b5OD1pwmEJnL81NAiHbHMQOy7oT?usp=sharing</a:t>
            </a:r>
            <a:endParaRPr lang="en-US" dirty="0"/>
          </a:p>
          <a:p>
            <a:pPr lvl="1"/>
            <a:r>
              <a:rPr lang="en-US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Blog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https://medium.com/@tasmiyam72</a:t>
            </a:r>
            <a:endParaRPr lang="en-US" dirty="0"/>
          </a:p>
          <a:p>
            <a:pPr lvl="1"/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GitHub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https://github.com/tasmiya7227/finalassessment.git</a:t>
            </a:r>
            <a:endParaRPr lang="en-US" dirty="0"/>
          </a:p>
          <a:p>
            <a:pPr lvl="1"/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Jira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https://tasmiyam72.atlassian.net/jira/your-work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58987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34E2364E3CFE4CB2728E5BA7E0B79F" ma:contentTypeVersion="9" ma:contentTypeDescription="Create a new document." ma:contentTypeScope="" ma:versionID="12d66e3de2a7d687ebac7f38ccd9f03b">
  <xsd:schema xmlns:xsd="http://www.w3.org/2001/XMLSchema" xmlns:xs="http://www.w3.org/2001/XMLSchema" xmlns:p="http://schemas.microsoft.com/office/2006/metadata/properties" xmlns:ns3="f7a8e250-a346-4fb9-b384-15e97acbc8df" xmlns:ns4="08d5cb4f-86eb-4527-9fa5-8fced4f3a8ad" targetNamespace="http://schemas.microsoft.com/office/2006/metadata/properties" ma:root="true" ma:fieldsID="a58edae72dae3385125f0d61a4770345" ns3:_="" ns4:_="">
    <xsd:import namespace="f7a8e250-a346-4fb9-b384-15e97acbc8df"/>
    <xsd:import namespace="08d5cb4f-86eb-4527-9fa5-8fced4f3a8a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a8e250-a346-4fb9-b384-15e97acbc8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d5cb4f-86eb-4527-9fa5-8fced4f3a8a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81FC9E6-52B7-4F21-AFB5-713275E7A6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A47A609-4E93-483C-9BE3-7EA155DEF1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7a8e250-a346-4fb9-b384-15e97acbc8df"/>
    <ds:schemaRef ds:uri="08d5cb4f-86eb-4527-9fa5-8fced4f3a8a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307EE62-14FB-4C61-AF45-C26E3B017911}">
  <ds:schemaRefs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f7a8e250-a346-4fb9-b384-15e97acbc8df"/>
    <ds:schemaRef ds:uri="http://schemas.openxmlformats.org/package/2006/metadata/core-properties"/>
    <ds:schemaRef ds:uri="08d5cb4f-86eb-4527-9fa5-8fced4f3a8ad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359</TotalTime>
  <Words>391</Words>
  <Application>Microsoft Office PowerPoint</Application>
  <PresentationFormat>Widescreen</PresentationFormat>
  <Paragraphs>52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-apple-system</vt:lpstr>
      <vt:lpstr>Arial</vt:lpstr>
      <vt:lpstr>Calibri</vt:lpstr>
      <vt:lpstr>Tw Cen MT</vt:lpstr>
      <vt:lpstr>var(--fontFamilyBase)</vt:lpstr>
      <vt:lpstr>Wingdings</vt:lpstr>
      <vt:lpstr>Droplet</vt:lpstr>
      <vt:lpstr>Packager Shell Object</vt:lpstr>
      <vt:lpstr>Worksheet</vt:lpstr>
      <vt:lpstr>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Tasmiya Mansoor</dc:creator>
  <cp:lastModifiedBy>Tasmiya Mansoor</cp:lastModifiedBy>
  <cp:revision>57</cp:revision>
  <dcterms:created xsi:type="dcterms:W3CDTF">2022-10-06T17:09:35Z</dcterms:created>
  <dcterms:modified xsi:type="dcterms:W3CDTF">2022-10-11T15:49:45Z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0x0101003134E2364E3CFE4CB2728E5BA7E0B79F</vt:lpwstr>
  </property>
</Properties>
</file>

<file path=docProps/thumbnail.jpeg>
</file>